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2E0F"/>
    <a:srgbClr val="DD9E2F"/>
    <a:srgbClr val="F8B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C74C5-4101-9A3F-4B60-5B617BB9E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687" y="2727326"/>
            <a:ext cx="4738688" cy="1033462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8DEE97-95AC-9F05-394A-67F6CEABA8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7688" y="3944938"/>
            <a:ext cx="4738688" cy="195580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rgbClr val="412E0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33AF52-96D5-AFD0-D6E7-59677AE01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07885-2A4A-3B98-64DC-84A2A63E7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052C7D-62E5-C284-260F-E9238A244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66939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8B4EB-AC90-69A7-3CAF-7745376BF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5B77C1-CDBC-F23F-54BE-8A41355D0D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4A6407-2AC1-1653-7A40-24128490C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192C2A-69F6-89C5-D955-94F57D9E2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8750D0-43A5-E9B2-693A-9C45FD8BA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0147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02ABEF-1B81-8D34-B716-33F005A5B0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CA3D4B-12E5-87E3-1193-ED5400686D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F365E1-D3D8-BFAC-80F7-958A076BF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849739-9028-F1DD-19EA-83446EC38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25D15-0215-C300-EECC-652DFD6BA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21297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C8D5-032F-C7C4-17F4-CFB763930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26B876-3FDD-3195-5D63-4A4BACCF2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33F01-B6B9-2D54-9910-263E8F2C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0FA011-C118-52D2-0F7D-65B310EA4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87CCC-B7C1-4328-30FC-1A7B9C885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75385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1675C-0F49-D3C6-7B4E-683344663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5DCFAA-B086-5D75-1E60-CCB50D5E0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C5619-8B37-4F47-72D6-F2D936421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03544-8A0A-AD2C-5CFD-6ED1E67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A482D-19CD-6BE6-6176-54BCB6ED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34537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F63AD-7C75-09F9-3F18-F13CBC7E5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3415E-221B-6901-D9F0-811B5AE41D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7486B-2263-895C-CA56-BCDC241B8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58AA51-7FAE-B68E-F52C-81A907CA6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BA1EDB-CBAF-393B-76F8-952B63580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064ED7-73FC-C2C3-5CA3-846424FC3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988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00E63-9537-DADF-1F3E-0256804A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06EC58-8DC9-8A22-24EC-55D76B236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D2A249-247B-9E8F-C1A7-A78BA3A5BB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E44322-BF3E-F5A5-0D42-5263124293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0525A3-6B74-F197-8387-3E1D970308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443602-7C84-491C-8729-5B8D0CEE5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EEBD60-75D0-E216-8F77-FA628794B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D6F2C7-D2C2-3FFB-5CD6-9AFF333F1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40124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50EB0-5E16-9A76-DD0F-4812F3FB9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9184B8-B9E9-57DA-1DF2-C1C29E897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E73DD-B1FE-3F3A-CE43-4B33FC390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77D126-E424-116C-AEF3-2979A0300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416031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FCCA26-F572-61A6-ADE2-C751CEA48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B681DC-E64A-97B0-A9F7-4EFAEE944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DA308F-BDE0-2A53-CE42-694368102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37964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031A7-08A2-C6B3-C4A3-915807F37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A3779-203F-C839-F071-9F0EDE339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94BE1F-914F-24B8-599E-0C09F6B996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1E625-217B-D9CE-378E-F73F55CAE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4458F3-6988-81CB-50D9-2E6CBF8A4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FA695-F1BF-0B16-290D-BC53F8CDA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01952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B394C-BF5C-1BF0-870A-961880A6A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F96655-1792-67A8-A0D6-8F7C298BB7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BECE16-937F-F74E-BB4B-0DE3F4F492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8E5D83-6DC7-76D2-2F89-E46E80DDA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B8E47E-EDCA-3A0A-A49B-BB559FBFE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67E77A-B1D4-EDC4-DE2D-92864956F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48210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0EAED3-BD15-3DD7-5C70-4CA63B5BB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46EEF9-5A1D-0BD4-5A82-591CA727C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485542-2718-79BA-8DA0-77E45BF049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448FAE-962C-E046-B125-FD1347E0F23E}" type="datetimeFigureOut">
              <a:rPr lang="en-EG" smtClean="0"/>
              <a:t>06/08/2026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3A4D8-B9F9-D92F-EBC0-D60429211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7126C-AC57-1E83-D319-91CE841725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197B34-C27A-3541-98BA-4278C8FE108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59028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8FDB0-EB08-AE51-158A-DCA1CB2C09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9B9E0C-DFAE-59A9-0769-01C4D4A040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8376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E236C-9769-A1EC-C490-3781A298E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2A865-FD46-A1DE-AA1A-797B27442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18769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Mariam El Gendii</dc:creator>
  <cp:lastModifiedBy>RM EVENTS</cp:lastModifiedBy>
  <cp:revision>4</cp:revision>
  <dcterms:created xsi:type="dcterms:W3CDTF">2026-05-14T20:08:53Z</dcterms:created>
  <dcterms:modified xsi:type="dcterms:W3CDTF">2026-08-06T13:47:38Z</dcterms:modified>
</cp:coreProperties>
</file>