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C74C5-4101-9A3F-4B60-5B617BB9E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687" y="2727326"/>
            <a:ext cx="4738688" cy="103346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8DEE97-95AC-9F05-394A-67F6CEABA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7688" y="3944938"/>
            <a:ext cx="4738688" cy="19558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3AF52-96D5-AFD0-D6E7-59677AE0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7885-2A4A-3B98-64DC-84A2A63E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52C7D-62E5-C284-260F-E9238A24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6693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8B4EB-AC90-69A7-3CAF-7745376B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B77C1-CDBC-F23F-54BE-8A41355D0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A6407-2AC1-1653-7A40-24128490C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92C2A-69F6-89C5-D955-94F57D9E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750D0-43A5-E9B2-693A-9C45FD8BA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0147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02ABEF-1B81-8D34-B716-33F005A5B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CA3D4B-12E5-87E3-1193-ED5400686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365E1-D3D8-BFAC-80F7-958A076B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49739-9028-F1DD-19EA-83446EC3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25D15-0215-C300-EECC-652DFD6BA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12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C8D5-032F-C7C4-17F4-CFB763930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6B876-3FDD-3195-5D63-4A4BACCF2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33F01-B6B9-2D54-9910-263E8F2C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FA011-C118-52D2-0F7D-65B310EA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87CCC-B7C1-4328-30FC-1A7B9C88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538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675C-0F49-D3C6-7B4E-68334466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CFAA-B086-5D75-1E60-CCB50D5E0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C5619-8B37-4F47-72D6-F2D93642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03544-8A0A-AD2C-5CFD-6ED1E67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A482D-19CD-6BE6-6176-54BCB6E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3453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63AD-7C75-09F9-3F18-F13CBC7E5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3415E-221B-6901-D9F0-811B5AE41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7486B-2263-895C-CA56-BCDC241B8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8AA51-7FAE-B68E-F52C-81A907CA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A1EDB-CBAF-393B-76F8-952B6358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64ED7-73FC-C2C3-5CA3-846424FC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988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E63-9537-DADF-1F3E-0256804A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6EC58-8DC9-8A22-24EC-55D76B236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2A249-247B-9E8F-C1A7-A78BA3A5B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E44322-BF3E-F5A5-0D42-5263124293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0525A3-6B74-F197-8387-3E1D97030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43602-7C84-491C-8729-5B8D0CEE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EEBD60-75D0-E216-8F77-FA628794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D6F2C7-D2C2-3FFB-5CD6-9AFF333F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4012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0EB0-5E16-9A76-DD0F-4812F3FB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184B8-B9E9-57DA-1DF2-C1C29E897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E73DD-B1FE-3F3A-CE43-4B33FC39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7D126-E424-116C-AEF3-2979A0300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603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CCA26-F572-61A6-ADE2-C751CEA4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681DC-E64A-97B0-A9F7-4EFAEE94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A308F-BDE0-2A53-CE42-69436810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796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031A7-08A2-C6B3-C4A3-915807F3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A3779-203F-C839-F071-9F0EDE339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4BE1F-914F-24B8-599E-0C09F6B99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1E625-217B-D9CE-378E-F73F55CAE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458F3-6988-81CB-50D9-2E6CBF8A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A695-F1BF-0B16-290D-BC53F8CD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195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B394C-BF5C-1BF0-870A-961880A6A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F96655-1792-67A8-A0D6-8F7C298BB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ECE16-937F-F74E-BB4B-0DE3F4F49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E5D83-6DC7-76D2-2F89-E46E80DDA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8E47E-EDCA-3A0A-A49B-BB559FBFE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7E77A-B1D4-EDC4-DE2D-92864956F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4821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0EAED3-BD15-3DD7-5C70-4CA63B5BB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6EEF9-5A1D-0BD4-5A82-591CA727C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85542-2718-79BA-8DA0-77E45BF04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3A4D8-B9F9-D92F-EBC0-D60429211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7126C-AC57-1E83-D319-91CE84172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5902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FDB0-EB08-AE51-158A-DCA1CB2C0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B9E0C-DFAE-59A9-0769-01C4D4A040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837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167DB-D057-079C-1F6F-339E46A62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CEF50-4AD5-F350-4897-DC0BC7269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9575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Mariam El Gendii</dc:creator>
  <cp:lastModifiedBy>RM EVENTS</cp:lastModifiedBy>
  <cp:revision>3</cp:revision>
  <dcterms:created xsi:type="dcterms:W3CDTF">2026-05-14T20:08:53Z</dcterms:created>
  <dcterms:modified xsi:type="dcterms:W3CDTF">2026-08-06T13:47:16Z</dcterms:modified>
</cp:coreProperties>
</file>