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246B14-8F5C-3330-E6BD-E988B879215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510746" y="2254464"/>
            <a:ext cx="5890054" cy="1174536"/>
          </a:xfrm>
        </p:spPr>
        <p:txBody>
          <a:bodyPr anchor="b"/>
          <a:lstStyle>
            <a:lvl1pPr algn="ctr">
              <a:defRPr sz="6000" b="1"/>
            </a:lvl1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13D6A3C-5810-BFA3-393E-6F4457C5615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510746" y="3812103"/>
            <a:ext cx="6386384" cy="809324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D8377E-1515-2C68-6DEB-A8DE977289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59FFA-A318-A644-9247-D5AB77761E45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6EB468-1881-742C-1656-5B6AE336B7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F578B2-EC6D-B414-C2A7-E354EFBE31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DAEC-EE06-C948-818A-6D801DFB368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6833708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AB85FDD-EA83-CFFD-FE18-1BF82F449F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F7B1F3E-9CBC-BA6C-0F1E-22B653821FE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1F59B7-F437-6D0F-F38C-172692DF202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59FFA-A318-A644-9247-D5AB77761E45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C6AB5E-3585-875B-3BFF-666CA387A8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DF45763-AE73-F28E-E715-B7A73A1770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DAEC-EE06-C948-818A-6D801DFB368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0103810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8BF35C8A-012C-158C-D399-CDB42C3F45B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4B1D53E-B55D-1790-EA2C-6416CAAB637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1D8BE2B-C83A-EA0E-C82F-6CA73F9D3B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59FFA-A318-A644-9247-D5AB77761E45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A5A8DB0-B2B2-6139-1944-99A2394D91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3694EA-C345-7DC2-32E2-F93E9F01037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DAEC-EE06-C948-818A-6D801DFB368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72710258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2BA9C5-8E38-6FBF-2E6E-37402CE733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1"/>
            </a:lvl1pPr>
          </a:lstStyle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88513B1-A5A5-AC0B-B54E-8721AF914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59FFA-A318-A644-9247-D5AB77761E45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ADB213A-7617-756F-206A-9123351C10F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7F3C1C4-1550-5AA1-0A76-3689D889F7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DAEC-EE06-C948-818A-6D801DFB368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7789430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69080A-8796-76DE-DD54-5A854351C4B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B58D14E-5D66-553F-6974-820A811E99B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5C41BA0-2801-DA28-4B26-DB0887BB3E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59FFA-A318-A644-9247-D5AB77761E45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F8231D6-EC9B-17FE-C2D8-C401FF0CB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9BDA042-AC1C-46E3-1E1D-F6CB38F14C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DAEC-EE06-C948-818A-6D801DFB368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6590998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0FACCE-425A-8F22-93C0-188B9B75B94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D363BD3-7FFE-C579-BDEB-68D6F539C9A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DEE2F21-7D1A-5FE7-AA28-72562393B7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59FFA-A318-A644-9247-D5AB77761E45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DD700E-FB8C-8630-3E84-817A344F8B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365EFF6-255A-582A-50D0-8383F94BAB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DAEC-EE06-C948-818A-6D801DFB368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7708327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D2FC3E-1729-E3DA-7D94-9FE419A849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337689-C57C-5908-3C74-411F4D2A95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689FE0-ADD4-58E2-790E-586C47D2DF9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E15D7D-47E3-0F5E-5ED5-AF6C1AFC43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59FFA-A318-A644-9247-D5AB77761E45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F88BCB3-6EB7-8C25-3F8C-D92B1AA780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AEFC8D2-7D0D-404E-02DC-2418FE67C37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DAEC-EE06-C948-818A-6D801DFB368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1839239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C45954-1DF6-DE39-0911-B4A7CC7878A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E20D7C-E667-4F32-2603-8C130EEEB6E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1145E8C-E88B-388F-A610-3541418F08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B827EF9E-FD25-B870-DD2A-2576A60E424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085194A-BC60-95FA-41C1-B6F7830E75A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E2B2306-793C-17AB-4C4F-88B40C38EA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59FFA-A318-A644-9247-D5AB77761E45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9B00B1D-EDF2-1DB4-07BD-8772B4697C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BEF9A140-E32E-9B77-AD44-4AB390EA2F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DAEC-EE06-C948-818A-6D801DFB368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517011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A44CCC-8064-9726-E078-FFC5722483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88E3D3A-D34A-B60B-A934-A7C0DB3FE6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59FFA-A318-A644-9247-D5AB77761E45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26FFAFF-FE25-C4FA-80A7-5436B1B73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660FFA61-9558-CBB8-59D3-DEC581DBE6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DAEC-EE06-C948-818A-6D801DFB368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67672577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2DC1A0B-5C67-565D-41AC-47F8A05671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59FFA-A318-A644-9247-D5AB77761E45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1A05907A-8486-6143-553E-AF2B1E5E43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A3B636-D487-089E-1158-267E5B5058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DAEC-EE06-C948-818A-6D801DFB368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6382048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4798C6-468B-15D6-25C8-6F8769394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89C9B17-A3A2-9610-9EEA-A039845CBA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CBF16A6-75F7-01F0-D36B-826E4A6973E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B5E9CD5-735E-CBAB-119F-C69EBBD5B8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59FFA-A318-A644-9247-D5AB77761E45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E9D76E4-CC21-F8D3-8F08-1312C8EE63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4DE93BC-F529-EDC1-FABF-C901EFE168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DAEC-EE06-C948-818A-6D801DFB368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01346983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CA285A-ADE4-1D35-0687-F1838B3266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89BDAD9-B2E2-C446-7815-B6D3737C42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8315D1-CCB3-9B8D-FDEE-CDA046FAC8C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8B96954-E9BA-1683-0793-EA370C2D5EA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2C59FFA-A318-A644-9247-D5AB77761E45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C0C1875-005C-E37F-FD13-DC126D893F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03A1118-32E7-EC1D-D503-23A1A064DA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7ADAEC-EE06-C948-818A-6D801DFB368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429131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BA5C7D4-6C34-D37D-4FE7-B378C98CD4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F3FDBD8-2E97-34D9-7260-1FFEBCC30D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E32E9B5-2578-E25B-E0FD-4998E8D95D0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C59FFA-A318-A644-9247-D5AB77761E45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30EAC4-15E8-0F01-BC32-C1FB82ACD15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FD1A8FE-ECA5-5FC4-4A94-59F7FB59ECD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7ADAEC-EE06-C948-818A-6D801DFB368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762982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23F3D9-0736-29DC-FEDE-2CC7DA06C382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82A4BF0-5227-DC6C-9BE8-75C37FA0614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9181901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02A12CB-5B2A-E1EF-5D51-104592032A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2F9060-BF42-4B9B-3759-B78487EE7B3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58639029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2025-07-22T07:15:02Z</dcterms:created>
  <dcterms:modified xsi:type="dcterms:W3CDTF">2025-07-22T07:17:00Z</dcterms:modified>
</cp:coreProperties>
</file>