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en-E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1"/>
    <p:restoredTop sz="94694"/>
  </p:normalViewPr>
  <p:slideViewPr>
    <p:cSldViewPr snapToGrid="0">
      <p:cViewPr varScale="1">
        <p:scale>
          <a:sx n="109" d="100"/>
          <a:sy n="109" d="100"/>
        </p:scale>
        <p:origin x="208" y="4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3755BB-E295-06CB-AFD1-280E5A9668A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436606" y="2081426"/>
            <a:ext cx="5346357" cy="1174536"/>
          </a:xfrm>
        </p:spPr>
        <p:txBody>
          <a:bodyPr anchor="b"/>
          <a:lstStyle>
            <a:lvl1pPr algn="ctr">
              <a:defRPr sz="6000" b="1">
                <a:solidFill>
                  <a:schemeClr val="bg1"/>
                </a:solidFill>
              </a:defRPr>
            </a:lvl1pPr>
          </a:lstStyle>
          <a:p>
            <a:r>
              <a:rPr lang="en-US" dirty="0"/>
              <a:t>Click to edit</a:t>
            </a:r>
            <a:endParaRPr lang="en-EG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5EA5AAF-6A4E-31CD-F7C2-A0C96E8D2C4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436606" y="3429000"/>
            <a:ext cx="6063049" cy="710470"/>
          </a:xfrm>
        </p:spPr>
        <p:txBody>
          <a:bodyPr/>
          <a:lstStyle>
            <a:lvl1pPr marL="0" indent="0" algn="ctr">
              <a:buNone/>
              <a:defRPr sz="2400">
                <a:solidFill>
                  <a:schemeClr val="bg1"/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A53134D-9DA4-5F0B-1C5D-1C044725D2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C528243-84BB-B135-20BC-C92FDAE8CC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17CCA01-3798-A9EC-4FA8-9E3B40E26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83296352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7608F0-9A4E-D947-5997-B0190970E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FD40F5B4-BC89-7D1F-44BB-15E9186837F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A2C8A4-4D45-9688-4FD6-3A8B9697D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4C99366-36F6-239A-C9EA-0317581C5B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5EEFA7A-2832-8877-ED92-A5A871D3C42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17756111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8EB8F24-E7A4-F0F0-C598-FFF9C42D172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7D133AC-F881-E597-89AF-AFE4254FDB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E2474D8-164C-435C-BAD1-8D8AD76E7A8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1CE004-B67E-536B-ECC9-CDF80139AE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890BF7-489C-A721-5728-73BE46D98A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0271634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9D5A80-9A4F-621C-6C88-EF9FDE05E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D7A6D9-CC47-4EB8-D0DE-6121BFC29F7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71B1726-66FD-899E-E720-2E437480A4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E4A7B7F-AB0A-C59B-D49B-264BDC7E0C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A5ADAA8-ABB9-DF8F-98EC-1C0F34FADF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6186757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383D94-629C-320B-73B5-0D3A8F77CA1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A23B001-46B8-87A5-96E3-0F90282C4DA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2A9BF4-6F41-3FDA-6145-F134B888E8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2E7E267-B74D-B275-22C4-7F88ED3A8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CFC91-F5F2-531D-C174-33307F2771D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7337111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BF4586-6B04-3296-274C-06B8F06995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C1D6EF1-08AB-E51C-54C0-C3A76ABE2E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24BD25A-0DDD-DC25-5F20-DA753F9CBCC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5A9C203-2B5C-5F41-413A-BA2D83569E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F2A1EC36-AF6C-7C91-CE30-284DEB6FF0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AC433CF-B2D3-54F9-818B-7963B3DD620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5203221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55D9C0-6078-57BB-35A6-AF4CC04840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FEE09E-1613-6C7A-A951-D2D69F5FE6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EE1E661-E8B9-52AC-9BC6-EEB8A41DC74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F2B50B0-C3E8-6C1E-8FB3-ED2715EB36D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F6C55F8-E2AE-FB03-ABCE-8B4E999EDEC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DECBC227-AB0E-4D90-7378-F42C80D95A0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EA63F20-4EDA-1EDC-8224-BA3F3E5C41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D594F13-1C24-45C3-E507-C9BA5A96F6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05742295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3ABA281-5455-7DE4-B234-31C6CC9187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84791D2-57B0-CD4B-807F-40DE17DC621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767498-DAA3-2454-120E-D43FB6700A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CBFA39DF-F87B-A35A-828C-CAC647BB26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74074485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223A0C1-DD72-C87E-0F81-E5C59FA421C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1C166E1-EE01-8D6D-FC42-CD5008101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3AF041-D57D-2DA2-7541-CAB30AAF37A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230126357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554A1B-AAD9-475B-0DE4-C1CC991A323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8FCC295-D70D-1E1C-D5C7-025380867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DC9C09-F751-E96A-1232-28787CB25A5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0C04F67-F801-3863-28EC-7D0C82CF5D0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B7AF308-B3A9-6977-B2A8-D1C81D5C10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655BBE5-BE48-3C2A-2F69-349F2F9885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57566115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D5623B-0A74-DFAC-D4A0-A15417C4741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EG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8643BE7-4136-8315-E069-67F5BB29D49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EG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F2FD2A4-B458-51D9-C959-DF75EB67C61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4DF8C52-6448-1276-F5A9-297A82989D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66F577-C2F6-0560-6748-0845B33FB4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21858D2-66CA-99DE-3B6F-E9BE2A6A75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86262424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0DA9EF6-3586-979D-D74F-3108B934B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EG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52CAD2B-8143-9CCD-6ED1-113AC863CC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EG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E111895-1A97-2ED6-A203-90321AD4714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6FACAD-CA0E-5D48-B937-B88E5E25CA9F}" type="datetimeFigureOut">
              <a:rPr lang="en-EG" smtClean="0"/>
              <a:t>22/07/2025</a:t>
            </a:fld>
            <a:endParaRPr lang="en-EG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B7A99-1216-F67A-7E1C-D4585755B5C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EG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C67758-3FB5-C7C8-0658-5140BEFFB4E6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4AE48B-8DC1-A94B-AFC2-8E1EADF0E12B}" type="slidenum">
              <a:rPr lang="en-EG" smtClean="0"/>
              <a:t>‹#›</a:t>
            </a:fld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16975280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bg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bg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E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D48E0E-2729-C27B-8B1A-0D79C76481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4370F83-60D8-4B7C-7241-1410BD972210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5303145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435A336-3048-35BB-FC07-8ED4538C2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EG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78ABCB-DA37-C607-F5EE-A63C8844FC4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EG"/>
          </a:p>
        </p:txBody>
      </p:sp>
    </p:spTree>
    <p:extLst>
      <p:ext uri="{BB962C8B-B14F-4D97-AF65-F5344CB8AC3E}">
        <p14:creationId xmlns:p14="http://schemas.microsoft.com/office/powerpoint/2010/main" val="320599773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Macintosh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RM EVENTS</dc:creator>
  <cp:lastModifiedBy>RM EVENTS</cp:lastModifiedBy>
  <cp:revision>1</cp:revision>
  <dcterms:created xsi:type="dcterms:W3CDTF">2025-07-22T07:12:27Z</dcterms:created>
  <dcterms:modified xsi:type="dcterms:W3CDTF">2025-07-22T07:14:54Z</dcterms:modified>
</cp:coreProperties>
</file>