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2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6053"/>
  </p:normalViewPr>
  <p:slideViewPr>
    <p:cSldViewPr snapToGrid="0">
      <p:cViewPr varScale="1">
        <p:scale>
          <a:sx n="95" d="100"/>
          <a:sy n="95" d="100"/>
        </p:scale>
        <p:origin x="200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DB41C-DC86-C757-3940-FBEE397DDD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6750" y="1600200"/>
            <a:ext cx="7943850" cy="2387600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rgbClr val="642F9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1F025B-9049-EABF-AD44-1A28C43B5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750" y="3988594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642F9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FE78D-8FC4-4361-533D-A521B907D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9E88FB-14B8-4470-FAE8-64F4D62FE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2A103-4AC5-EB93-46D7-14C788DCE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10299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F18D6-55B3-CDBE-7210-941F815C4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174F2C-4C77-D679-F062-44FF0472BB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BA061-0B0F-23B3-09B9-E4FC722E6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4B3E17-BF36-638A-72D4-1B6478A0D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22044-455B-B5DF-57A3-0BC10EAC8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22733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2DCD63-BD57-C4A2-0BE3-270E30F98C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58434-B146-2BEF-7B37-5CFBF782F1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854815-3C7E-EFCB-41E9-7F0C75D6B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401EB9-0108-B416-FA8B-047EE61F5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55F262-BD25-35DE-8440-3C95765C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7035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0C0B2-EBC9-9A63-BA59-4D46F45C2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85BA2-2975-DBF9-0E79-97F803888C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99876-62A2-DA3C-CCF3-B4D360779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4CC61-DAE1-2384-BFA6-ECC90A6BC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9A02E-3D84-D896-3855-45D53FDE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3256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DA7A3-EA1F-A196-707B-A7AD81F0E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4CB1D-16D5-B7F4-56C8-E93F0563C8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D9334-61B4-B91B-4942-5A166E88D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9C967-9AED-7BDC-0FA8-7EF8FC38F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1CD14-7CA4-E59C-4EEB-CD5B7420D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6264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EE986-833A-31DE-9894-B20F23874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B2931-61BE-2AC4-5108-1BD4350C8A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AACDB-B302-0409-7E28-53D52E5D2E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CD7D28-DF58-A68E-EE41-C2F9A9036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980DF9-CF44-77F5-3E4E-3C02C6069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4EAEBC-1647-FE8D-6BB1-A3874833B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16907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C76A8-A6E6-A4F7-A1CA-505230375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0EB224-39E7-243B-21D9-767993C22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33B982-E80E-264C-45DE-FB208DE855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81A8E8-5C9C-16A4-A015-E46A6DDE5F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D6A32F-A820-5B38-7FBE-7BD40D17CF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9383F8-E011-FB1C-D980-8BC70D81F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59E9FE-C5AC-21BD-6DBE-7F8EC5A81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CC8B73-EA8A-72BD-09DF-AEDE4C954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6841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AC83D-6E02-D897-9B82-1AEB1CBE5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021830-E14E-6BAF-3F04-F5843D033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FA62A-6D53-94D1-DB1F-1770E450B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52BE19-B478-169E-8C89-54FEF0EE4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16157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9A91F1-F2A1-3FF6-4DCE-911D8FD66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8E6B3-C84E-338A-9899-746912C2F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124D8-524D-4B5F-CC4F-C6E093ABB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4783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4F520-31F1-6055-A8FD-98BD9AE1C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C9294-7575-E77B-2452-BE53DA904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F9C24-7C1D-CACE-5824-852469EDB1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13B541-8BD9-4386-9955-4B6811B0E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DC8284-9ADF-C60B-4B09-E20199448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E1C2B-1DCB-442E-023B-2544C4903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99568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31FD1-0D6D-A939-17B3-B2CD0775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ACC930-91ED-4272-2D5D-9DFAD5DBAC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7E197-DC79-7545-BC93-99ECC78F1D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E48AF8-F7AE-F833-551A-18CF4BFEF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EF67C3-930B-2B50-AC88-9D147B5C5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2DBE8B-EB9D-835F-E971-DBD203EEF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71141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4F746-2699-6081-BECE-A19A42B0ED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691ABC-D077-690C-F6BB-A5D64B7B7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DD7E0-FD7C-5553-0B59-0D76BA70D7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69E47-C511-2849-83A7-E2A494E7AD13}" type="datetimeFigureOut">
              <a:rPr lang="en-EG" smtClean="0"/>
              <a:t>18/12/2024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4E9C6E-0EEE-D93A-C7FE-FFF3DA369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F3C9E-B288-6A11-AE53-2DEA6BBD5E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FAC0D-B83F-EB46-95C7-D962742736E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337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42F9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642F9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642F9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642F9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42F9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42F9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D3C79-C7D5-39D0-7048-FB9E7DBCB4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DE4D4D-7E7F-90B2-7106-BB813654F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16769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D0881-C288-10BD-1903-87730C704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11C60-D7DE-7810-94BD-E3F643EF1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94760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2024-12-18T08:56:52Z</dcterms:created>
  <dcterms:modified xsi:type="dcterms:W3CDTF">2024-12-18T09:04:20Z</dcterms:modified>
</cp:coreProperties>
</file>