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0"/>
  </p:normalViewPr>
  <p:slideViewPr>
    <p:cSldViewPr snapToGrid="0">
      <p:cViewPr varScale="1">
        <p:scale>
          <a:sx n="95" d="100"/>
          <a:sy n="95" d="100"/>
        </p:scale>
        <p:origin x="20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0AC10-92F5-C2E6-5A04-8FDAF4542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558925"/>
            <a:ext cx="7772400" cy="2387600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2ED943-5547-2849-EBBD-68C10AB273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105275"/>
            <a:ext cx="6619875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D812F-0DC5-F1BF-ACAD-F90FD6319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634EA-1956-CF91-8F70-BAD698193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0C09F-D5E4-CE0A-30B8-FBBF3986A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86569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1B6DC-2D07-234B-99B3-A323D44CF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53A8FF-86EA-9560-9D3B-D431EFB196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51D4E-502C-AAB4-5452-62929CB6D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9F643-0D63-19D6-077E-0D0165C7C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DA00A-C43A-356D-A190-7ED27063F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63115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FB43DF-0259-017C-701C-F42F1835E5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E63241-B820-B52D-FC2C-65AEC482A6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12B1E6-7369-80AC-F34A-5E428338B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99AF4-30F3-A32D-D1CE-819F437B3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C2F22F-0A21-8AAB-E458-D042EA42FE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54583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E0444-32A3-EABB-B0FF-1D7CD3526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3B452-A0EA-0F49-C412-7918C532E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727E7-B44D-AB4A-0DBD-130F1AE7A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09763-5E9C-B700-1AFC-746DCB824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EDE2E-D3CD-12AB-E6E3-B92233723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03927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5061D-3D98-738E-C456-E3025D77B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D1E806-2E9D-8641-FC37-0782D2DCE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60259-F1BF-0B40-426E-F9D00E33B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CCD3F-023D-6637-649D-64E7B9916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2AC42-DFF5-31C0-1F6E-B120A0B8C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0338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73D76-8801-A241-467A-74789EAA2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697636-D257-81AB-244E-CC44252F81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72A2D3-E9DA-BA76-F60A-BCFC4E9604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7787C7-C004-875D-5680-F58A9BB6D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9E33A-D41C-8035-9D3F-B6498E6B8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244FF-B36F-6F59-382D-5F6F72275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34964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3AE8A-68A1-210A-C858-13315D04E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EA9F79-11FC-4436-89D8-5C0803D61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FF1A22-15CF-71C9-64FB-6582589E8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FB746E-66FE-B90B-BF62-FC8A3BD96F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B125A3-AAF9-7F76-6A89-CBEC361437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4CE39E-5A73-7795-BDCF-04EB68B85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2A32DC-295A-1B89-3E46-5FD6B8DC2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9F1CCD-E7B1-80DC-4440-4D3B0ABCB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9888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DD1B6-95E7-E638-02AD-973D902A8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122D84-D05E-06C7-F4E7-C266D31DD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657EC7-E70C-EBFC-5104-048363D97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89B441-1ED6-186C-B040-85D6F4467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61845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EF51CD-727A-EA8A-6A83-FC2BDF1FF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50247B-A7A9-3A60-6A6A-B2EDA56B1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C0A76B-98F9-E79E-C0CD-7BE4E913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01561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16607-EBC9-930F-0448-EEBB28880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FB9AB-2DD2-0CC1-AD0B-00183EDE4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FD7172-8831-EA9E-ECDD-9582321887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FF5B7C-BEB0-15D6-B775-3495B041D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3FA5EE-8806-7ABE-6FD9-7DC057C6E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BCAD53-8A0C-78D6-1838-D88908405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06544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55186-A2CB-8379-116A-EBF30AD37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76A5E1-50D9-E0A1-99A7-E91492810C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B206E0-CCF5-A31E-3A66-C303D9746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566DD3-A140-5D7F-B7C7-FE87D5E52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1056BA-205A-33F4-97B0-7AB588CFF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71F830-84AC-4DB6-3C86-A13B8FC06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62015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3E4E46-EEC1-EB41-6692-F35AC74E3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F03498-10AC-AA6C-88C1-97E283FB5A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69F1D-9391-C159-1046-1472592D27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D828C-53C5-F546-8A7C-103F9849CA8D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D3871-D74B-2258-6147-C3014ECB28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E67EE1-BB43-1A29-08B8-87007717B1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09DC0-C3C2-4B41-9C0D-880ECF57851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83576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89842-1719-0646-A8D3-2B35DB178C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AE099A-B643-CA3F-DD63-4F0C10EC49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28000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51CBB-DB4D-9E05-087F-F8802569B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EFC2F-4F66-BDAE-7BB0-0ACA9A11F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08416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2024-12-18T08:43:26Z</dcterms:created>
  <dcterms:modified xsi:type="dcterms:W3CDTF">2024-12-18T08:55:34Z</dcterms:modified>
</cp:coreProperties>
</file>