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6024"/>
  </p:normalViewPr>
  <p:slideViewPr>
    <p:cSldViewPr snapToGrid="0">
      <p:cViewPr varScale="1">
        <p:scale>
          <a:sx n="95" d="100"/>
          <a:sy n="95" d="100"/>
        </p:scale>
        <p:origin x="20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FF282-FC8F-A018-C980-D516F9C340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38400" y="1584325"/>
            <a:ext cx="7543800" cy="2387600"/>
          </a:xfrm>
        </p:spPr>
        <p:txBody>
          <a:bodyPr anchor="b"/>
          <a:lstStyle>
            <a:lvl1pPr algn="ctr">
              <a:defRPr sz="6000" b="1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3C65B-3085-73A3-E642-81FC84E36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E5D78-8703-90FF-632A-C291129BE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E8CCE9-7931-0A64-E4AD-5FED9DBB3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96E78-EA1F-DE5F-39F5-C79C79962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6739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287B8-CB4E-6136-4216-D3BE6DC3D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8E08EA-18A1-AB6C-6553-32402906C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44AE2-FE0F-0010-DB01-BBEBAAF7A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3D198-A01D-CD90-34BA-1EB882C4D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CEDAD-4CC4-58AA-CE98-39F698996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21010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AAE1FB-2D63-7601-8BD6-CE0F2A8E4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3A9F13-4416-5942-A964-C42D07DFD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AE754-4B16-051B-2C75-9FFDF7145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0D1FA-7E14-E556-1608-B561FFE4E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7641B-B007-1183-CD61-1F84616F8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5425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FC179-699B-F326-5B4E-34BB720EC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03733-96EA-EFF3-FA80-74748CFEB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9C5BA-E292-67FD-9CC9-573047790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68E70-D86F-9F42-CF00-B7C96DAA4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2828E-ADB2-345F-C230-3E5D6A0F2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5181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B813D-7CF1-076C-2CB5-50FD37A05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26014-9737-1A80-2960-6984B4BEF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2AC47-9359-6335-7E95-7C9CB6291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9922E-9C8E-AA5D-E8F4-B6673AC64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CB881-A6AD-9D48-A7C4-F1164AAA0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777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FA2D0-7DF2-9222-A830-AC22B2158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34CD9-6D11-E6D2-FDF5-5E0B013BF3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FF6FAA-478E-30CC-BDB1-BF89519C1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72FCED-E8B6-0143-92C1-C815F2627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DCD1C3-1494-893B-9B94-7133618AA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96C729-5D15-C5CD-40F0-3AB8EB6DA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74804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469A9-A47C-5D65-05A0-CBC278533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C8C81-0C10-8E55-9765-4FC165294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A90278-44EE-E24A-197F-B8CE50B60F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A20498-D84B-3B05-A993-666A7F5482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FB5445-BFB4-496E-A1F5-AB52A311C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20C0A0-7EFE-5E6B-1BCE-1E23941D6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BC9D75-7E3B-E360-B279-1CE0F24D9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495B5F-1188-9C48-FF0E-27B0278BE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4979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C64DD-AB2D-EC1F-C8A3-F851B6698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2DA47-51EC-205C-B7B1-8CC6EC8B8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73CCC5-4BF5-977E-5871-63C852B56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1127F3-59BB-9D2E-0F0A-4AA00D555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836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2F27DE-58C7-3B38-3963-117F7792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A74E0F-AE97-3895-88BC-A0E8211E1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A98D38-FC71-9E98-412A-F4A320864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776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5CAE-FE2E-BEED-61EF-6CBB54953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0DA7B-4806-8935-A99F-0AFA7296A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D21FB0-6CEE-08C0-D2F0-BE98A3321F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3C332-A065-D89B-E4B6-5D7E861F2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56701-D098-30C5-DF64-660A8B250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4D707C-C593-5669-138D-5C02C3C64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1169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AD2AC3-6987-0E36-805F-796C1FB7D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09DED9-C278-274C-582B-9EBEBE3345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35AA77-BFED-698B-1E75-3D0725DBDE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D676BF-E452-2DEE-B5A9-3F1ECFDB7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6DC850-0958-ED93-05C3-486E6E5F1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E1877E-F5F8-48CC-313E-E9ABDAB75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45341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5F0C75-B89C-61B6-5E41-C882C726B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099DD7-D144-6E9A-0312-67755A1A7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6D44E-0294-C6D1-1866-42F81BDE3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DEDCA-C759-0F4D-865E-195F161D0B0D}" type="datetimeFigureOut">
              <a:rPr lang="en-EG" smtClean="0"/>
              <a:t>18/09/2023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ACFAD-B205-D2F5-4938-66BBDAEC02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1D303-F964-F4D6-7379-3DAFBB4684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DE1A4-328D-F64F-8AC1-3202717AC22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9947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F7288-77D7-9001-6204-E9A99FF017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91EA1C-3499-FCF6-1CA1-88F6FC9FDC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49676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B6C39-A485-4C32-D01D-97F1545AD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3A5CD-9BE6-064F-53D1-EA9F8D12B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1958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2023-09-18T10:06:28Z</dcterms:created>
  <dcterms:modified xsi:type="dcterms:W3CDTF">2023-09-18T10:08:10Z</dcterms:modified>
</cp:coreProperties>
</file>