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4"/>
  </p:normalViewPr>
  <p:slideViewPr>
    <p:cSldViewPr snapToGrid="0">
      <p:cViewPr varScale="1">
        <p:scale>
          <a:sx n="95" d="100"/>
          <a:sy n="95" d="100"/>
        </p:scale>
        <p:origin x="20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5AEF6-1907-4BC8-89D0-09DB663E51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5950" y="1717675"/>
            <a:ext cx="7729538" cy="2387600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351A07-BD41-7315-65CC-F7E1901FB9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5950" y="4105275"/>
            <a:ext cx="7729538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1B42B-0675-9BC6-816C-2AAA5CFBC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81B32-4B77-D53C-3660-EDA5658B7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F6F88-1D3D-D1D5-D0B1-C00053634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05440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F8107-E6BF-F170-15C4-CDD522410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1C149A-CED3-6012-E14B-0B28783B3A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64939D-C705-EAC4-641E-F86A3294D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675A3-A304-F8F1-D489-8D46CE233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025BA-40FA-74EC-3260-24F89DF45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86839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1655B4-29BD-4F54-527A-7BBB0AFAC9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5A08B9-E3EC-20E0-8B0B-F6A3D89CD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90A31-0571-4202-EED6-B979E865B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C9D9D-5C14-C6BE-588E-3A7BF34F1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B0340-1E6B-14C4-5AAC-10F842DC0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9931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E5820-FD83-E4C6-54E6-D5E57E706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FFAE8-EDEC-F987-581A-72ACC062E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858EB-5DC9-A4AF-21C7-2BB035A49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9A13C-09DA-06C9-F907-757E94A67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2F8D-159A-AD08-8798-38D51D856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21111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1191B-CADD-F390-C00B-9B99629E2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9EB88F-EA65-919B-35A4-FFA3B334A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09493-7C35-B9B2-693B-4D44505F1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EBF0D-F715-875F-CDCC-E70789991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6313F-9A6F-83AB-D1C4-41E7140A4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73055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86B73-1DB1-BCB7-229F-C5EF44851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A54E9A-0C4E-64DB-FB15-87C91C6200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C83E3A-1A1A-4A1E-5B73-C2E3456971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A3C9BD-D763-5AFC-6275-CB8DFCBA0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2D82B3-0420-F207-3D4F-622E1184B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A71291-CB9C-E115-E834-D871D0114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18662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485D0-2F94-72CF-C29E-AEEB83A58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A212C-5A8A-4C0B-B98F-DC2F6D2471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BB6CA3-18AE-2698-2CF6-5B49DD46A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79034A-6D69-0E84-F126-B8CF1FD6E3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7CAF0F-47B6-DAB0-E116-83CF1FF0D9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F95594-737F-ED7F-4370-B219DBA96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0EBCDF-AEB1-1B41-449D-8F29A8C58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FCBEAA-1D98-7D17-2EB6-54B56EDA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2174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FA7D7-789B-CCC1-C6FD-5AE99F4A5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70B5CE-31B8-94BD-BBA5-9D3B79A73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5529D4-5A34-298A-D72A-D7C177D2E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1D9E6B-3E40-88DE-E8FF-6CDB0CCF6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09916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6905E3-0C72-F124-F5E1-18758E6AC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C875F2-8081-6CB9-1ECF-DDFAE6C13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C0C7C3-B46C-AC1F-54D2-AAB5AEDC0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285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F62A7-09F4-657C-9EA4-BB2F4342E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D72A6-CFFC-6FD0-95BA-4FF7359AA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7A1EB-E90F-BCCC-9130-36967B1E4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3374FF-2263-F408-4754-EA5CC0CEF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54747-5A46-4BA7-6EDC-9F904106C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9E1966-78FD-AB25-00FE-F781AA885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52184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096EA-9C5F-98CA-9FA7-4D71454DD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854C0F-56FD-5DCC-B625-2366FF00DE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B93D03-E35C-6B75-C55D-11BD0F9C34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9C789E-ECF9-AC0E-EBA4-4A7259783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687269-4259-0383-ED68-704BABA59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A9D6E4-D622-059C-9E6E-1B2A7A5C9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00870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59C8B5-3050-4009-B199-4D47CF006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5106B4-262D-8E82-5B18-775373CEC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863381-3F8C-D07D-DC70-E42737F3D1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D7EFE-C4E9-E146-94B7-58DA55776A49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0C310-B462-3C3E-BA2C-03B7AF7182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7EFDF-DE74-A6F4-44CE-B748BDD267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288EE-1C6E-7743-94C2-CF32D3C067B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3963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5DA14-6B25-DF8C-01BE-11F3FE78F9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AD825B-7E5B-31B5-98C3-6B517F014E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77766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5A5E2-D993-22ED-E59C-2B1700404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B7A07-BCF4-1562-56E1-A8775207C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63218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2023-09-18T10:03:24Z</dcterms:created>
  <dcterms:modified xsi:type="dcterms:W3CDTF">2023-09-18T10:06:22Z</dcterms:modified>
</cp:coreProperties>
</file>